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66" r:id="rId4"/>
    <p:sldId id="257" r:id="rId5"/>
    <p:sldId id="270" r:id="rId6"/>
    <p:sldId id="271" r:id="rId7"/>
    <p:sldId id="275" r:id="rId8"/>
    <p:sldId id="272" r:id="rId9"/>
    <p:sldId id="273" r:id="rId10"/>
    <p:sldId id="269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>
        <p:scale>
          <a:sx n="98" d="100"/>
          <a:sy n="98" d="100"/>
        </p:scale>
        <p:origin x="64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F585-08D3-4E42-965E-C7349111C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B013E-1306-AC46-B411-7A6E4DCD2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42C01-E794-A04D-8988-8519F8159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32BD5-BA82-E443-B49A-91E3CA74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8A09C-3191-7E49-804D-03F1E459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18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D6BD-5DA3-D84A-816C-25EC5652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9B0A4-7467-624D-B64A-08EAB9BCD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5181E-E847-F546-9DA2-F409D29A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3AD27-B23F-F84F-92CE-DEE492EC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F44DE-8E79-4842-B1D0-D6D4AA85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72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0BCF76-7ABE-2B4D-AB3E-68CE0035E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905A4-7F3D-B849-A23D-5441974EA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7E81A-6622-C643-A159-D04DE14F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CC3A5-3E9D-7E4F-A5BD-3593972A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07D5D-2641-1945-A53C-006FE6FF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9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DD79-FE66-8946-81AE-A7E884DB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8064A-AC40-7C46-BF7B-CA3C6278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327F4-2F9F-CA47-9421-138847652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89CDB-678E-1743-96A0-859EB11B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90064-CF26-4D4D-9D3E-FE22A2E8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0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B847-76CD-5E43-9443-0F3156B0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88B46-3C6A-4D41-A2DA-F46285940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E763B-D971-924D-AE07-62428CF7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11C4E-05BC-144D-AA76-DB8436D67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87658-C905-C14E-814D-A21C9DB90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7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D047-2CBB-4D47-B8E9-11A0F02B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2019E-AFE2-A745-9E32-0499069FC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1406E-EC7D-C941-B9E1-FA70394FA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066AE-A26D-934E-BBB1-2BAD58F3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3DD76-F2AA-8540-B6E4-E75BCAE6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9CB5F-EE82-924C-BE75-B7FE052E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8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5FF5-7F3E-3645-8C74-5D75A87B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FC5AD-AAE9-7E4B-8ECC-4484F1B64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FF48C-5D15-F745-96B5-BF73501EF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DDAA4-E348-114C-AAAC-ADF6C1F04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95BAF3-9DCC-4843-806F-59CF9AB44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58FCB-8DB2-FF41-9486-A7D804B9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09C1A-8460-8B47-BFAB-9FC3D3C5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8E920-236B-AF47-AB39-CB51CD25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5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99FB-6BE5-B046-8A60-8B6D96A4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AA2FA-3391-004E-9EF8-CA6848CA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9EE30-61FB-684B-BC20-96D0B368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3862E-6082-7A4C-A706-B0A14CFF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1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D50EA8-F405-BA48-8F15-E51B49E6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F7DE1-913D-3545-A024-0AE4CC97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25458-CA31-3446-97D6-34B792F7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1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4A0E-B567-4F4A-9FAF-1A952591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DE234-FAA6-8D4E-B776-BD946490F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5DA10-7DE9-CD43-9C57-B95214A0D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EF75A-E81C-5D46-B842-F264877A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3DD68-F6C5-DB47-B423-0783B128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4DF3C-2ABB-8542-95DA-4A636C3A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0D08-1066-1E45-B3C8-58337386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BCDC16-C556-5144-8F5D-446E5CCB1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FEBA4-2179-9C43-8E6D-8AF08B3A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58C24-A4D1-4B45-A03B-8A9D1A05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6B3B5-6839-3F49-B52A-889CBB8F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82CAE-63E0-524E-ABC7-29CBE6A1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7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E56FE-5620-DE45-8456-3F67C5D9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8B9BD-1900-0248-9B42-4E42EF496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CF99-2B32-7944-B620-04F3E8224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EC059-7B43-1B49-AA2A-1FBE2ABF009A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4F445-2525-5845-A23D-C594C1B4A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D87B-1053-684F-8C03-DC86CAF97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830A6-0122-6C4E-B453-8FD3EC32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6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C4697C7A-85A2-1C4A-B941-BBEBA44B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84" y="0"/>
            <a:ext cx="2738920" cy="6858000"/>
          </a:xfrm>
          <a:prstGeom prst="rect">
            <a:avLst/>
          </a:prstGeom>
        </p:spPr>
      </p:pic>
      <p:pic>
        <p:nvPicPr>
          <p:cNvPr id="8" name="Graphic 7" descr="Badge 3 outline">
            <a:extLst>
              <a:ext uri="{FF2B5EF4-FFF2-40B4-BE49-F238E27FC236}">
                <a16:creationId xmlns:a16="http://schemas.microsoft.com/office/drawing/2014/main" id="{A7E8F8F8-D6F9-1E4F-8F06-7CCCE366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80" y="3429000"/>
            <a:ext cx="535800" cy="535800"/>
          </a:xfrm>
          <a:prstGeom prst="rect">
            <a:avLst/>
          </a:prstGeom>
        </p:spPr>
      </p:pic>
      <p:pic>
        <p:nvPicPr>
          <p:cNvPr id="9" name="Graphic 8" descr="Badge 1 outline">
            <a:extLst>
              <a:ext uri="{FF2B5EF4-FFF2-40B4-BE49-F238E27FC236}">
                <a16:creationId xmlns:a16="http://schemas.microsoft.com/office/drawing/2014/main" id="{8E9EFF77-11E7-F349-9BCA-AA24CCC64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80" y="396832"/>
            <a:ext cx="535800" cy="535800"/>
          </a:xfrm>
          <a:prstGeom prst="rect">
            <a:avLst/>
          </a:prstGeom>
        </p:spPr>
      </p:pic>
      <p:pic>
        <p:nvPicPr>
          <p:cNvPr id="10" name="Graphic 9" descr="Badge outline">
            <a:extLst>
              <a:ext uri="{FF2B5EF4-FFF2-40B4-BE49-F238E27FC236}">
                <a16:creationId xmlns:a16="http://schemas.microsoft.com/office/drawing/2014/main" id="{47C2F3BF-2320-D24D-860E-37A361A0B5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80" y="1680518"/>
            <a:ext cx="535800" cy="535800"/>
          </a:xfrm>
          <a:prstGeom prst="rect">
            <a:avLst/>
          </a:prstGeom>
        </p:spPr>
      </p:pic>
      <p:pic>
        <p:nvPicPr>
          <p:cNvPr id="11" name="Graphic 10" descr="Badge 4 outline">
            <a:extLst>
              <a:ext uri="{FF2B5EF4-FFF2-40B4-BE49-F238E27FC236}">
                <a16:creationId xmlns:a16="http://schemas.microsoft.com/office/drawing/2014/main" id="{47E1376D-8329-2043-BC4E-FCCBC941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4924773"/>
            <a:ext cx="535800" cy="53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0916A7-F4B1-CD4F-8A23-462437CBC2D0}"/>
              </a:ext>
            </a:extLst>
          </p:cNvPr>
          <p:cNvSpPr txBox="1"/>
          <p:nvPr/>
        </p:nvSpPr>
        <p:spPr>
          <a:xfrm>
            <a:off x="3431345" y="319668"/>
            <a:ext cx="1894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1. 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Masthead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: will be TVC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DF095-FB23-BE4D-B459-01DD02CCCA3F}"/>
              </a:ext>
            </a:extLst>
          </p:cNvPr>
          <p:cNvSpPr txBox="1"/>
          <p:nvPr/>
        </p:nvSpPr>
        <p:spPr>
          <a:xfrm>
            <a:off x="3431345" y="1545391"/>
            <a:ext cx="1993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2. 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Prize Highlight 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and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 How it Works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 combined into one section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B6A9B-203F-FD4F-ABEA-6A71F1366ADF}"/>
              </a:ext>
            </a:extLst>
          </p:cNvPr>
          <p:cNvSpPr txBox="1"/>
          <p:nvPr/>
        </p:nvSpPr>
        <p:spPr>
          <a:xfrm>
            <a:off x="3461104" y="3146846"/>
            <a:ext cx="21735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3. 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 Prize Carousel 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– removed Nintendo, added button for popup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0E1CC-545E-6949-A33E-861272FB076F}"/>
              </a:ext>
            </a:extLst>
          </p:cNvPr>
          <p:cNvSpPr txBox="1"/>
          <p:nvPr/>
        </p:nvSpPr>
        <p:spPr>
          <a:xfrm>
            <a:off x="3461104" y="4983519"/>
            <a:ext cx="462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4. 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Form – 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No Change</a:t>
            </a:r>
          </a:p>
        </p:txBody>
      </p:sp>
      <p:pic>
        <p:nvPicPr>
          <p:cNvPr id="19" name="Picture 1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33A8DCA-E661-664B-BC03-C9BF853AB2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5243" y="3197840"/>
            <a:ext cx="3068595" cy="19178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95A0B9-150A-7F44-80E3-4997EC811574}"/>
              </a:ext>
            </a:extLst>
          </p:cNvPr>
          <p:cNvSpPr txBox="1"/>
          <p:nvPr/>
        </p:nvSpPr>
        <p:spPr>
          <a:xfrm>
            <a:off x="6200024" y="2652647"/>
            <a:ext cx="2833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3B. 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 Prize Carousel POP UP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– Pop up screen with details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AB6167-687F-9345-8FD9-9A7EBE84C3F4}"/>
              </a:ext>
            </a:extLst>
          </p:cNvPr>
          <p:cNvSpPr/>
          <p:nvPr/>
        </p:nvSpPr>
        <p:spPr>
          <a:xfrm>
            <a:off x="9506640" y="3685516"/>
            <a:ext cx="2441520" cy="129799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Specific skins to be provided.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Copy to be provided.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E0383F-58AC-FA49-8414-99A5C2A93C44}"/>
              </a:ext>
            </a:extLst>
          </p:cNvPr>
          <p:cNvCxnSpPr>
            <a:cxnSpLocks/>
          </p:cNvCxnSpPr>
          <p:nvPr/>
        </p:nvCxnSpPr>
        <p:spPr>
          <a:xfrm>
            <a:off x="8392160" y="3885510"/>
            <a:ext cx="97224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129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532FCE0F-6B01-5F47-888E-321D2EA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30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24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532FCE0F-6B01-5F47-888E-321D2EA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35041"/>
            <a:ext cx="12192000" cy="130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708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C4697C7A-85A2-1C4A-B941-BBEBA44B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84" y="0"/>
            <a:ext cx="2738920" cy="6858000"/>
          </a:xfrm>
          <a:prstGeom prst="rect">
            <a:avLst/>
          </a:prstGeom>
        </p:spPr>
      </p:pic>
      <p:pic>
        <p:nvPicPr>
          <p:cNvPr id="8" name="Graphic 7" descr="Badge 3 outline">
            <a:extLst>
              <a:ext uri="{FF2B5EF4-FFF2-40B4-BE49-F238E27FC236}">
                <a16:creationId xmlns:a16="http://schemas.microsoft.com/office/drawing/2014/main" id="{A7E8F8F8-D6F9-1E4F-8F06-7CCCE366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80" y="3429000"/>
            <a:ext cx="535800" cy="535800"/>
          </a:xfrm>
          <a:prstGeom prst="rect">
            <a:avLst/>
          </a:prstGeom>
        </p:spPr>
      </p:pic>
      <p:pic>
        <p:nvPicPr>
          <p:cNvPr id="9" name="Graphic 8" descr="Badge 1 outline">
            <a:extLst>
              <a:ext uri="{FF2B5EF4-FFF2-40B4-BE49-F238E27FC236}">
                <a16:creationId xmlns:a16="http://schemas.microsoft.com/office/drawing/2014/main" id="{8E9EFF77-11E7-F349-9BCA-AA24CCC64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80" y="396832"/>
            <a:ext cx="535800" cy="535800"/>
          </a:xfrm>
          <a:prstGeom prst="rect">
            <a:avLst/>
          </a:prstGeom>
        </p:spPr>
      </p:pic>
      <p:pic>
        <p:nvPicPr>
          <p:cNvPr id="10" name="Graphic 9" descr="Badge outline">
            <a:extLst>
              <a:ext uri="{FF2B5EF4-FFF2-40B4-BE49-F238E27FC236}">
                <a16:creationId xmlns:a16="http://schemas.microsoft.com/office/drawing/2014/main" id="{47C2F3BF-2320-D24D-860E-37A361A0B5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80" y="1680518"/>
            <a:ext cx="535800" cy="535800"/>
          </a:xfrm>
          <a:prstGeom prst="rect">
            <a:avLst/>
          </a:prstGeom>
        </p:spPr>
      </p:pic>
      <p:pic>
        <p:nvPicPr>
          <p:cNvPr id="11" name="Graphic 10" descr="Badge 4 outline">
            <a:extLst>
              <a:ext uri="{FF2B5EF4-FFF2-40B4-BE49-F238E27FC236}">
                <a16:creationId xmlns:a16="http://schemas.microsoft.com/office/drawing/2014/main" id="{47E1376D-8329-2043-BC4E-FCCBC941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4924773"/>
            <a:ext cx="535800" cy="53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0916A7-F4B1-CD4F-8A23-462437CBC2D0}"/>
              </a:ext>
            </a:extLst>
          </p:cNvPr>
          <p:cNvSpPr txBox="1"/>
          <p:nvPr/>
        </p:nvSpPr>
        <p:spPr>
          <a:xfrm>
            <a:off x="3431345" y="319668"/>
            <a:ext cx="1894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1. 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Masthead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: will be TVC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DF095-FB23-BE4D-B459-01DD02CCCA3F}"/>
              </a:ext>
            </a:extLst>
          </p:cNvPr>
          <p:cNvSpPr txBox="1"/>
          <p:nvPr/>
        </p:nvSpPr>
        <p:spPr>
          <a:xfrm>
            <a:off x="3431345" y="1545391"/>
            <a:ext cx="1993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2. 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Prize Highlight 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and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 How it Works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 combined into one section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B6A9B-203F-FD4F-ABEA-6A71F1366ADF}"/>
              </a:ext>
            </a:extLst>
          </p:cNvPr>
          <p:cNvSpPr txBox="1"/>
          <p:nvPr/>
        </p:nvSpPr>
        <p:spPr>
          <a:xfrm>
            <a:off x="3461104" y="3146846"/>
            <a:ext cx="21735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3. 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 Prize Carousel 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– removed Nintendo, added button for popup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0E1CC-545E-6949-A33E-861272FB076F}"/>
              </a:ext>
            </a:extLst>
          </p:cNvPr>
          <p:cNvSpPr txBox="1"/>
          <p:nvPr/>
        </p:nvSpPr>
        <p:spPr>
          <a:xfrm>
            <a:off x="3461104" y="4983519"/>
            <a:ext cx="462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4. 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Form – 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No Change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95A0B9-150A-7F44-80E3-4997EC811574}"/>
              </a:ext>
            </a:extLst>
          </p:cNvPr>
          <p:cNvSpPr txBox="1"/>
          <p:nvPr/>
        </p:nvSpPr>
        <p:spPr>
          <a:xfrm>
            <a:off x="6096000" y="3622579"/>
            <a:ext cx="2833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4B. </a:t>
            </a:r>
            <a:r>
              <a:rPr lang="en-US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 Prize Image – </a:t>
            </a:r>
            <a:r>
              <a:rPr lang="en-US" sz="1400" dirty="0">
                <a:solidFill>
                  <a:srgbClr val="002060"/>
                </a:solidFill>
                <a:latin typeface="Avenir Book" panose="02000503020000020003" pitchFamily="2" charset="0"/>
              </a:rPr>
              <a:t>Lucky draw message added.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AB6167-687F-9345-8FD9-9A7EBE84C3F4}"/>
              </a:ext>
            </a:extLst>
          </p:cNvPr>
          <p:cNvSpPr/>
          <p:nvPr/>
        </p:nvSpPr>
        <p:spPr>
          <a:xfrm>
            <a:off x="9570719" y="4749498"/>
            <a:ext cx="2162135" cy="8588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to be provided.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E0383F-58AC-FA49-8414-99A5C2A93C44}"/>
              </a:ext>
            </a:extLst>
          </p:cNvPr>
          <p:cNvCxnSpPr>
            <a:cxnSpLocks/>
          </p:cNvCxnSpPr>
          <p:nvPr/>
        </p:nvCxnSpPr>
        <p:spPr>
          <a:xfrm>
            <a:off x="8598479" y="5244032"/>
            <a:ext cx="97224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55B41E6-6A9D-634D-9C65-1588EC3533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4145799"/>
            <a:ext cx="2478103" cy="26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4F035E-22C3-1F44-A9C4-51614156F7E7}"/>
              </a:ext>
            </a:extLst>
          </p:cNvPr>
          <p:cNvSpPr txBox="1"/>
          <p:nvPr/>
        </p:nvSpPr>
        <p:spPr>
          <a:xfrm>
            <a:off x="1602377" y="2336393"/>
            <a:ext cx="898724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Page Flow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*view in presentation mode.</a:t>
            </a:r>
          </a:p>
        </p:txBody>
      </p:sp>
    </p:spTree>
    <p:extLst>
      <p:ext uri="{BB962C8B-B14F-4D97-AF65-F5344CB8AC3E}">
        <p14:creationId xmlns:p14="http://schemas.microsoft.com/office/powerpoint/2010/main" val="301539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079F7875-84E1-9341-9384-AB2B00D3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5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7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079F7875-84E1-9341-9384-AB2B00D3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70171"/>
            <a:ext cx="12192000" cy="305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726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079F7875-84E1-9341-9384-AB2B00D3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93485"/>
            <a:ext cx="12192000" cy="305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738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079F7875-84E1-9341-9384-AB2B00D3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93485"/>
            <a:ext cx="12192000" cy="30527630"/>
          </a:xfrm>
          <a:prstGeom prst="rect">
            <a:avLst/>
          </a:prstGeom>
        </p:spPr>
      </p:pic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CFE8889-70BF-1E4C-8A3A-ADA1D1AEE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6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079F7875-84E1-9341-9384-AB2B00D3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594285"/>
            <a:ext cx="12192000" cy="305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094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079F7875-84E1-9341-9384-AB2B00D3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669630"/>
            <a:ext cx="12192000" cy="305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0458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120</Words>
  <Application>Microsoft Macintosh PowerPoint</Application>
  <PresentationFormat>Widescreen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Kriti Mishra</dc:creator>
  <cp:lastModifiedBy>Kriti Mishra</cp:lastModifiedBy>
  <cp:revision>2</cp:revision>
  <dcterms:created xsi:type="dcterms:W3CDTF">2021-07-26T10:34:24Z</dcterms:created>
  <dcterms:modified xsi:type="dcterms:W3CDTF">2021-07-26T10:49:10Z</dcterms:modified>
</cp:coreProperties>
</file>